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69" d="100"/>
          <a:sy n="69" d="100"/>
        </p:scale>
        <p:origin x="69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3FE59E-17D9-4306-BCF4-86D1DED6EAE3}" type="datetimeFigureOut">
              <a:rPr lang="en-US" smtClean="0"/>
              <a:t>5/16/2017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E383C0-80FB-4966-B5B4-4BE7D56AAF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49934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3FE59E-17D9-4306-BCF4-86D1DED6EAE3}" type="datetimeFigureOut">
              <a:rPr lang="en-US" smtClean="0"/>
              <a:t>5/16/2017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E383C0-80FB-4966-B5B4-4BE7D56AAF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65736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3FE59E-17D9-4306-BCF4-86D1DED6EAE3}" type="datetimeFigureOut">
              <a:rPr lang="en-US" smtClean="0"/>
              <a:t>5/16/2017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E383C0-80FB-4966-B5B4-4BE7D56AAF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48652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3FE59E-17D9-4306-BCF4-86D1DED6EAE3}" type="datetimeFigureOut">
              <a:rPr lang="en-US" smtClean="0"/>
              <a:t>5/16/2017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E383C0-80FB-4966-B5B4-4BE7D56AAF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12247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3FE59E-17D9-4306-BCF4-86D1DED6EAE3}" type="datetimeFigureOut">
              <a:rPr lang="en-US" smtClean="0"/>
              <a:t>5/16/2017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E383C0-80FB-4966-B5B4-4BE7D56AAF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50413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3FE59E-17D9-4306-BCF4-86D1DED6EAE3}" type="datetimeFigureOut">
              <a:rPr lang="en-US" smtClean="0"/>
              <a:t>5/16/2017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E383C0-80FB-4966-B5B4-4BE7D56AAF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32820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3FE59E-17D9-4306-BCF4-86D1DED6EAE3}" type="datetimeFigureOut">
              <a:rPr lang="en-US" smtClean="0"/>
              <a:t>5/16/2017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E383C0-80FB-4966-B5B4-4BE7D56AAF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17178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3FE59E-17D9-4306-BCF4-86D1DED6EAE3}" type="datetimeFigureOut">
              <a:rPr lang="en-US" smtClean="0"/>
              <a:t>5/16/2017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E383C0-80FB-4966-B5B4-4BE7D56AAF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73554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3FE59E-17D9-4306-BCF4-86D1DED6EAE3}" type="datetimeFigureOut">
              <a:rPr lang="en-US" smtClean="0"/>
              <a:t>5/16/2017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E383C0-80FB-4966-B5B4-4BE7D56AAF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02397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3FE59E-17D9-4306-BCF4-86D1DED6EAE3}" type="datetimeFigureOut">
              <a:rPr lang="en-US" smtClean="0"/>
              <a:t>5/16/2017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E383C0-80FB-4966-B5B4-4BE7D56AAF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0093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3FE59E-17D9-4306-BCF4-86D1DED6EAE3}" type="datetimeFigureOut">
              <a:rPr lang="en-US" smtClean="0"/>
              <a:t>5/16/2017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E383C0-80FB-4966-B5B4-4BE7D56AAF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04568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3FE59E-17D9-4306-BCF4-86D1DED6EAE3}" type="datetimeFigureOut">
              <a:rPr lang="en-US" smtClean="0"/>
              <a:t>5/16/2017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E383C0-80FB-4966-B5B4-4BE7D56AAF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61085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52401" y="0"/>
            <a:ext cx="12039599" cy="7478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 smtClean="0"/>
              <a:t>LA CLOCHETTE </a:t>
            </a:r>
            <a:endParaRPr lang="en-US" sz="4400" b="1" dirty="0" smtClean="0"/>
          </a:p>
          <a:p>
            <a:r>
              <a:rPr lang="en-US" sz="4400" b="1" dirty="0" err="1" smtClean="0"/>
              <a:t>Répondez</a:t>
            </a:r>
            <a:r>
              <a:rPr lang="en-US" sz="4400" b="1" dirty="0" smtClean="0"/>
              <a:t> </a:t>
            </a:r>
            <a:r>
              <a:rPr lang="en-US" sz="4400" b="1" dirty="0" err="1" smtClean="0"/>
              <a:t>en</a:t>
            </a:r>
            <a:r>
              <a:rPr lang="en-US" sz="4400" b="1" dirty="0" smtClean="0"/>
              <a:t> </a:t>
            </a:r>
            <a:r>
              <a:rPr lang="en-US" sz="4400" b="1" dirty="0" err="1" smtClean="0"/>
              <a:t>français</a:t>
            </a:r>
            <a:endParaRPr lang="en-US" sz="4400" b="1" dirty="0" smtClean="0"/>
          </a:p>
          <a:p>
            <a:endParaRPr lang="en-US" sz="3200" b="1" dirty="0"/>
          </a:p>
          <a:p>
            <a:pPr marL="914400" indent="-914400">
              <a:buAutoNum type="arabicPeriod"/>
            </a:pPr>
            <a:r>
              <a:rPr lang="en-US" sz="4400" b="1" dirty="0" smtClean="0"/>
              <a:t>Les sacs </a:t>
            </a:r>
            <a:r>
              <a:rPr lang="en-US" sz="4400" b="1" dirty="0" err="1" smtClean="0"/>
              <a:t>en</a:t>
            </a:r>
            <a:r>
              <a:rPr lang="en-US" sz="4400" b="1" dirty="0" smtClean="0"/>
              <a:t> </a:t>
            </a:r>
            <a:r>
              <a:rPr lang="en-US" sz="4400" b="1" dirty="0" err="1" smtClean="0"/>
              <a:t>plastique</a:t>
            </a:r>
            <a:r>
              <a:rPr lang="en-US" sz="4400" b="1" dirty="0" smtClean="0"/>
              <a:t> à usage unique </a:t>
            </a:r>
            <a:r>
              <a:rPr lang="en-US" sz="4400" b="1" dirty="0" err="1" smtClean="0"/>
              <a:t>sont</a:t>
            </a:r>
            <a:r>
              <a:rPr lang="en-US" sz="4400" b="1" dirty="0" smtClean="0"/>
              <a:t> </a:t>
            </a:r>
            <a:r>
              <a:rPr lang="en-US" sz="4400" b="1" dirty="0" err="1" smtClean="0"/>
              <a:t>interdits</a:t>
            </a:r>
            <a:r>
              <a:rPr lang="en-US" sz="4400" b="1" dirty="0" smtClean="0"/>
              <a:t> </a:t>
            </a:r>
            <a:r>
              <a:rPr lang="en-US" sz="4400" b="1" dirty="0" err="1" smtClean="0"/>
              <a:t>où</a:t>
            </a:r>
            <a:r>
              <a:rPr lang="en-US" sz="4400" b="1" dirty="0" smtClean="0"/>
              <a:t>?</a:t>
            </a:r>
          </a:p>
          <a:p>
            <a:pPr marL="914400" indent="-914400">
              <a:buAutoNum type="arabicPeriod"/>
            </a:pPr>
            <a:r>
              <a:rPr lang="en-US" sz="4400" b="1" dirty="0" smtClean="0"/>
              <a:t>Est-</a:t>
            </a:r>
            <a:r>
              <a:rPr lang="en-US" sz="4400" b="1" dirty="0" err="1" smtClean="0"/>
              <a:t>ce</a:t>
            </a:r>
            <a:r>
              <a:rPr lang="en-US" sz="4400" b="1" dirty="0" smtClean="0"/>
              <a:t> que les sacs </a:t>
            </a:r>
            <a:r>
              <a:rPr lang="en-US" sz="4400" b="1" dirty="0" err="1" smtClean="0"/>
              <a:t>plastiques</a:t>
            </a:r>
            <a:r>
              <a:rPr lang="en-US" sz="4400" b="1" dirty="0" smtClean="0"/>
              <a:t> à usage unique </a:t>
            </a:r>
            <a:r>
              <a:rPr lang="en-US" sz="4400" b="1" dirty="0" err="1" smtClean="0"/>
              <a:t>sont</a:t>
            </a:r>
            <a:r>
              <a:rPr lang="en-US" sz="4400" b="1" dirty="0" smtClean="0"/>
              <a:t> </a:t>
            </a:r>
            <a:r>
              <a:rPr lang="en-US" sz="4400" b="1" dirty="0" err="1" smtClean="0"/>
              <a:t>interdits</a:t>
            </a:r>
            <a:r>
              <a:rPr lang="en-US" sz="4400" b="1" dirty="0" smtClean="0"/>
              <a:t> au </a:t>
            </a:r>
            <a:r>
              <a:rPr lang="en-US" sz="4400" b="1" dirty="0" err="1" smtClean="0"/>
              <a:t>Etats</a:t>
            </a:r>
            <a:r>
              <a:rPr lang="en-US" sz="4400" b="1" dirty="0" smtClean="0"/>
              <a:t>-Unis?</a:t>
            </a:r>
          </a:p>
          <a:p>
            <a:pPr marL="914400" indent="-914400">
              <a:buAutoNum type="arabicPeriod"/>
            </a:pPr>
            <a:r>
              <a:rPr lang="en-US" sz="4400" b="1" dirty="0" err="1" smtClean="0"/>
              <a:t>Quand</a:t>
            </a:r>
            <a:r>
              <a:rPr lang="en-US" sz="4400" b="1" dirty="0" smtClean="0"/>
              <a:t> </a:t>
            </a:r>
            <a:r>
              <a:rPr lang="en-US" sz="4400" b="1" dirty="0" err="1" smtClean="0"/>
              <a:t>tu</a:t>
            </a:r>
            <a:r>
              <a:rPr lang="en-US" sz="4400" b="1" dirty="0" smtClean="0"/>
              <a:t> </a:t>
            </a:r>
            <a:r>
              <a:rPr lang="en-US" sz="4400" b="1" dirty="0" err="1" smtClean="0"/>
              <a:t>fais</a:t>
            </a:r>
            <a:r>
              <a:rPr lang="en-US" sz="4400" b="1" dirty="0" smtClean="0"/>
              <a:t> du shopping, </a:t>
            </a:r>
            <a:r>
              <a:rPr lang="en-US" sz="4400" b="1" dirty="0" err="1" smtClean="0"/>
              <a:t>est-ce</a:t>
            </a:r>
            <a:r>
              <a:rPr lang="en-US" sz="4400" b="1" dirty="0" smtClean="0"/>
              <a:t> que </a:t>
            </a:r>
            <a:r>
              <a:rPr lang="en-US" sz="4400" b="1" dirty="0" err="1" smtClean="0"/>
              <a:t>tu</a:t>
            </a:r>
            <a:r>
              <a:rPr lang="en-US" sz="4400" b="1" dirty="0" smtClean="0"/>
              <a:t> </a:t>
            </a:r>
            <a:r>
              <a:rPr lang="en-US" sz="4400" b="1" dirty="0" err="1" smtClean="0"/>
              <a:t>paies</a:t>
            </a:r>
            <a:r>
              <a:rPr lang="en-US" sz="4400" b="1" dirty="0" smtClean="0"/>
              <a:t> pour les sacs </a:t>
            </a:r>
            <a:r>
              <a:rPr lang="en-US" sz="4400" b="1" dirty="0" err="1" smtClean="0"/>
              <a:t>en</a:t>
            </a:r>
            <a:r>
              <a:rPr lang="en-US" sz="4400" b="1" dirty="0" smtClean="0"/>
              <a:t> </a:t>
            </a:r>
            <a:r>
              <a:rPr lang="en-US" sz="4400" b="1" dirty="0" err="1" smtClean="0"/>
              <a:t>plastique</a:t>
            </a:r>
            <a:r>
              <a:rPr lang="en-US" sz="4400" b="1" dirty="0" smtClean="0"/>
              <a:t>?</a:t>
            </a:r>
          </a:p>
          <a:p>
            <a:pPr marL="914400" indent="-914400">
              <a:buAutoNum type="arabicPeriod"/>
            </a:pPr>
            <a:r>
              <a:rPr lang="en-US" sz="4400" b="1" dirty="0" smtClean="0"/>
              <a:t>Est-</a:t>
            </a:r>
            <a:r>
              <a:rPr lang="en-US" sz="4400" b="1" dirty="0" err="1" smtClean="0"/>
              <a:t>ce</a:t>
            </a:r>
            <a:r>
              <a:rPr lang="en-US" sz="4400" b="1" dirty="0" smtClean="0"/>
              <a:t> que </a:t>
            </a:r>
            <a:r>
              <a:rPr lang="en-US" sz="4400" b="1" dirty="0" err="1" smtClean="0"/>
              <a:t>tu</a:t>
            </a:r>
            <a:r>
              <a:rPr lang="en-US" sz="4400" b="1" dirty="0" smtClean="0"/>
              <a:t> recycles les sacs </a:t>
            </a:r>
            <a:r>
              <a:rPr lang="en-US" sz="4400" b="1" dirty="0" err="1" smtClean="0"/>
              <a:t>en</a:t>
            </a:r>
            <a:r>
              <a:rPr lang="en-US" sz="4400" b="1" dirty="0" smtClean="0"/>
              <a:t> </a:t>
            </a:r>
            <a:r>
              <a:rPr lang="en-US" sz="4400" b="1" dirty="0" err="1" smtClean="0"/>
              <a:t>plastiques</a:t>
            </a:r>
            <a:r>
              <a:rPr lang="en-US" sz="4400" b="1" dirty="0" smtClean="0"/>
              <a:t>?</a:t>
            </a:r>
            <a:endParaRPr lang="en-US" sz="4400" b="1" dirty="0" smtClean="0"/>
          </a:p>
          <a:p>
            <a:pPr marL="914400" indent="-914400">
              <a:buAutoNum type="arabicPeriod"/>
            </a:pPr>
            <a:endParaRPr lang="en-US" sz="4800" b="1" dirty="0"/>
          </a:p>
        </p:txBody>
      </p:sp>
    </p:spTree>
    <p:extLst>
      <p:ext uri="{BB962C8B-B14F-4D97-AF65-F5344CB8AC3E}">
        <p14:creationId xmlns:p14="http://schemas.microsoft.com/office/powerpoint/2010/main" val="2657869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19777</TotalTime>
  <Words>54</Words>
  <Application>Microsoft Office PowerPoint</Application>
  <PresentationFormat>Widescreen</PresentationFormat>
  <Paragraphs>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15</cp:revision>
  <dcterms:created xsi:type="dcterms:W3CDTF">2017-05-01T15:49:22Z</dcterms:created>
  <dcterms:modified xsi:type="dcterms:W3CDTF">2017-05-16T15:38:35Z</dcterms:modified>
</cp:coreProperties>
</file>